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7939088" cy="9721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62">
          <p15:clr>
            <a:srgbClr val="A4A3A4"/>
          </p15:clr>
        </p15:guide>
        <p15:guide id="2" pos="25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9F55"/>
    <a:srgbClr val="CCFF33"/>
    <a:srgbClr val="DD2BD5"/>
    <a:srgbClr val="BD65D9"/>
    <a:srgbClr val="FDF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>
      <p:cViewPr>
        <p:scale>
          <a:sx n="100" d="100"/>
          <a:sy n="100" d="100"/>
        </p:scale>
        <p:origin x="-1098" y="2874"/>
      </p:cViewPr>
      <p:guideLst>
        <p:guide orient="horz" pos="3062"/>
        <p:guide pos="25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8875D-4BE9-4F61-9A15-AC79EB048B61}" type="datetimeFigureOut">
              <a:rPr lang="en-GB" smtClean="0"/>
              <a:pPr/>
              <a:t>17/07/2019</a:t>
            </a:fld>
            <a:endParaRPr lang="en-GB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030413" y="685800"/>
            <a:ext cx="2797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581B7-3573-4158-9319-5601D3B80925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030413" y="685800"/>
            <a:ext cx="2797175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581B7-3573-4158-9319-5601D3B8092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38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030413" y="685800"/>
            <a:ext cx="2797175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581B7-3573-4158-9319-5601D3B8092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351" y="-12004"/>
            <a:ext cx="7962805" cy="9745857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616" y="3408649"/>
            <a:ext cx="5058928" cy="2333786"/>
          </a:xfrm>
        </p:spPr>
        <p:txBody>
          <a:bodyPr anchor="b">
            <a:noAutofit/>
          </a:bodyPr>
          <a:lstStyle>
            <a:lvl1pPr algn="r">
              <a:defRPr sz="4688">
                <a:solidFill>
                  <a:schemeClr val="accent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616" y="5742433"/>
            <a:ext cx="5058928" cy="155495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9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93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90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84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81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78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7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63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2" y="864165"/>
            <a:ext cx="5511271" cy="4824918"/>
          </a:xfrm>
        </p:spPr>
        <p:txBody>
          <a:bodyPr anchor="ctr">
            <a:normAutofit/>
          </a:bodyPr>
          <a:lstStyle>
            <a:lvl1pPr algn="l">
              <a:defRPr sz="382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2" y="6337206"/>
            <a:ext cx="5511271" cy="2226984"/>
          </a:xfrm>
        </p:spPr>
        <p:txBody>
          <a:bodyPr anchor="ctr">
            <a:normAutofit/>
          </a:bodyPr>
          <a:lstStyle>
            <a:lvl1pPr marL="0" indent="0" algn="l">
              <a:buNone/>
              <a:defRPr sz="156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21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778" y="864165"/>
            <a:ext cx="5272046" cy="4284815"/>
          </a:xfrm>
        </p:spPr>
        <p:txBody>
          <a:bodyPr anchor="ctr">
            <a:normAutofit/>
          </a:bodyPr>
          <a:lstStyle>
            <a:lvl1pPr algn="l">
              <a:defRPr sz="382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55985" y="5148980"/>
            <a:ext cx="4705632" cy="54010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8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96941" indent="0">
              <a:buFontTx/>
              <a:buNone/>
              <a:defRPr/>
            </a:lvl2pPr>
            <a:lvl3pPr marL="793882" indent="0">
              <a:buFontTx/>
              <a:buNone/>
              <a:defRPr/>
            </a:lvl3pPr>
            <a:lvl4pPr marL="1190823" indent="0">
              <a:buFontTx/>
              <a:buNone/>
              <a:defRPr/>
            </a:lvl4pPr>
            <a:lvl5pPr marL="1587764" indent="0">
              <a:buFontTx/>
              <a:buNone/>
              <a:defRPr/>
            </a:lvl5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1" y="6337206"/>
            <a:ext cx="5511272" cy="2226984"/>
          </a:xfrm>
        </p:spPr>
        <p:txBody>
          <a:bodyPr anchor="ctr">
            <a:normAutofit/>
          </a:bodyPr>
          <a:lstStyle>
            <a:lvl1pPr marL="0" indent="0" algn="l">
              <a:buNone/>
              <a:defRPr sz="156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19104" y="1120434"/>
            <a:ext cx="397058" cy="828974"/>
          </a:xfrm>
          <a:prstGeom prst="rect">
            <a:avLst/>
          </a:prstGeom>
        </p:spPr>
        <p:txBody>
          <a:bodyPr vert="horz" lIns="79391" tIns="39695" rIns="79391" bIns="39695" rtlCol="0" anchor="ctr">
            <a:noAutofit/>
          </a:bodyPr>
          <a:lstStyle/>
          <a:p>
            <a:pPr lvl="0"/>
            <a:r>
              <a:rPr lang="en-US" sz="69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58550" y="4091960"/>
            <a:ext cx="397058" cy="828974"/>
          </a:xfrm>
          <a:prstGeom prst="rect">
            <a:avLst/>
          </a:prstGeom>
        </p:spPr>
        <p:txBody>
          <a:bodyPr vert="horz" lIns="79391" tIns="39695" rIns="79391" bIns="39695" rtlCol="0" anchor="ctr">
            <a:noAutofit/>
          </a:bodyPr>
          <a:lstStyle/>
          <a:p>
            <a:pPr lvl="0"/>
            <a:r>
              <a:rPr lang="en-US" sz="69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5210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1" y="2738772"/>
            <a:ext cx="5511272" cy="3679305"/>
          </a:xfrm>
        </p:spPr>
        <p:txBody>
          <a:bodyPr anchor="b">
            <a:normAutofit/>
          </a:bodyPr>
          <a:lstStyle>
            <a:lvl1pPr algn="l">
              <a:defRPr sz="382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1" y="6418077"/>
            <a:ext cx="5511272" cy="2146113"/>
          </a:xfrm>
        </p:spPr>
        <p:txBody>
          <a:bodyPr anchor="t">
            <a:normAutofit/>
          </a:bodyPr>
          <a:lstStyle>
            <a:lvl1pPr marL="0" indent="0" algn="l">
              <a:buNone/>
              <a:defRPr sz="156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0755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778" y="864165"/>
            <a:ext cx="5272046" cy="4284815"/>
          </a:xfrm>
        </p:spPr>
        <p:txBody>
          <a:bodyPr anchor="ctr">
            <a:normAutofit/>
          </a:bodyPr>
          <a:lstStyle>
            <a:lvl1pPr algn="l">
              <a:defRPr sz="382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9270" y="5689083"/>
            <a:ext cx="5511273" cy="72899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6941" indent="0">
              <a:buFontTx/>
              <a:buNone/>
              <a:defRPr/>
            </a:lvl2pPr>
            <a:lvl3pPr marL="793882" indent="0">
              <a:buFontTx/>
              <a:buNone/>
              <a:defRPr/>
            </a:lvl3pPr>
            <a:lvl4pPr marL="1190823" indent="0">
              <a:buFontTx/>
              <a:buNone/>
              <a:defRPr/>
            </a:lvl4pPr>
            <a:lvl5pPr marL="1587764" indent="0">
              <a:buFontTx/>
              <a:buNone/>
              <a:defRPr/>
            </a:lvl5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1" y="6418077"/>
            <a:ext cx="5511272" cy="2146113"/>
          </a:xfrm>
        </p:spPr>
        <p:txBody>
          <a:bodyPr anchor="t">
            <a:normAutofit/>
          </a:bodyPr>
          <a:lstStyle>
            <a:lvl1pPr marL="0" indent="0" algn="l">
              <a:buNone/>
              <a:defRPr sz="156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19104" y="1120434"/>
            <a:ext cx="397058" cy="828974"/>
          </a:xfrm>
          <a:prstGeom prst="rect">
            <a:avLst/>
          </a:prstGeom>
        </p:spPr>
        <p:txBody>
          <a:bodyPr vert="horz" lIns="79391" tIns="39695" rIns="79391" bIns="39695" rtlCol="0" anchor="ctr">
            <a:noAutofit/>
          </a:bodyPr>
          <a:lstStyle/>
          <a:p>
            <a:pPr lvl="0"/>
            <a:r>
              <a:rPr lang="en-US" sz="69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58550" y="4091960"/>
            <a:ext cx="397058" cy="828974"/>
          </a:xfrm>
          <a:prstGeom prst="rect">
            <a:avLst/>
          </a:prstGeom>
        </p:spPr>
        <p:txBody>
          <a:bodyPr vert="horz" lIns="79391" tIns="39695" rIns="79391" bIns="39695" rtlCol="0" anchor="ctr">
            <a:noAutofit/>
          </a:bodyPr>
          <a:lstStyle/>
          <a:p>
            <a:pPr lvl="0"/>
            <a:r>
              <a:rPr lang="en-US" sz="69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5913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98" y="864165"/>
            <a:ext cx="5505845" cy="4284815"/>
          </a:xfrm>
        </p:spPr>
        <p:txBody>
          <a:bodyPr anchor="ctr">
            <a:normAutofit/>
          </a:bodyPr>
          <a:lstStyle>
            <a:lvl1pPr algn="l">
              <a:defRPr sz="382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9270" y="5689083"/>
            <a:ext cx="5511273" cy="72899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84">
                <a:solidFill>
                  <a:schemeClr val="accent1"/>
                </a:solidFill>
              </a:defRPr>
            </a:lvl1pPr>
            <a:lvl2pPr marL="396941" indent="0">
              <a:buFontTx/>
              <a:buNone/>
              <a:defRPr/>
            </a:lvl2pPr>
            <a:lvl3pPr marL="793882" indent="0">
              <a:buFontTx/>
              <a:buNone/>
              <a:defRPr/>
            </a:lvl3pPr>
            <a:lvl4pPr marL="1190823" indent="0">
              <a:buFontTx/>
              <a:buNone/>
              <a:defRPr/>
            </a:lvl4pPr>
            <a:lvl5pPr marL="1587764" indent="0">
              <a:buFontTx/>
              <a:buNone/>
              <a:defRPr/>
            </a:lvl5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1" y="6418077"/>
            <a:ext cx="5511272" cy="2146113"/>
          </a:xfrm>
        </p:spPr>
        <p:txBody>
          <a:bodyPr anchor="t">
            <a:normAutofit/>
          </a:bodyPr>
          <a:lstStyle>
            <a:lvl1pPr marL="0" indent="0" algn="l">
              <a:buNone/>
              <a:defRPr sz="156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6678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1588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9677" y="864165"/>
            <a:ext cx="849833" cy="7444418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9272" y="864165"/>
            <a:ext cx="4510473" cy="744441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13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126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691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1" y="3828731"/>
            <a:ext cx="5511272" cy="2589348"/>
          </a:xfrm>
        </p:spPr>
        <p:txBody>
          <a:bodyPr anchor="b"/>
          <a:lstStyle>
            <a:lvl1pPr algn="l">
              <a:defRPr sz="3473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1" y="6418077"/>
            <a:ext cx="5511272" cy="1219697"/>
          </a:xfrm>
        </p:spPr>
        <p:txBody>
          <a:bodyPr anchor="t"/>
          <a:lstStyle>
            <a:lvl1pPr marL="0" indent="0" algn="l">
              <a:buNone/>
              <a:defRPr sz="173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9694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2pPr>
            <a:lvl3pPr marL="79388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3pPr>
            <a:lvl4pPr marL="1190823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4pPr>
            <a:lvl5pPr marL="1587764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5pPr>
            <a:lvl6pPr marL="1984705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6pPr>
            <a:lvl7pPr marL="2381646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7pPr>
            <a:lvl8pPr marL="2778587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8pPr>
            <a:lvl9pPr marL="3175528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191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2" y="864165"/>
            <a:ext cx="5511271" cy="1872356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9273" y="3062835"/>
            <a:ext cx="2681186" cy="5501354"/>
          </a:xfrm>
        </p:spPr>
        <p:txBody>
          <a:bodyPr>
            <a:normAutofit/>
          </a:bodyPr>
          <a:lstStyle>
            <a:lvl1pPr>
              <a:defRPr sz="1563"/>
            </a:lvl1pPr>
            <a:lvl2pPr>
              <a:defRPr sz="1389"/>
            </a:lvl2pPr>
            <a:lvl3pPr>
              <a:defRPr sz="1215"/>
            </a:lvl3pPr>
            <a:lvl4pPr>
              <a:defRPr sz="1042"/>
            </a:lvl4pPr>
            <a:lvl5pPr>
              <a:defRPr sz="1042"/>
            </a:lvl5pPr>
            <a:lvl6pPr>
              <a:defRPr sz="1042"/>
            </a:lvl6pPr>
            <a:lvl7pPr>
              <a:defRPr sz="1042"/>
            </a:lvl7pPr>
            <a:lvl8pPr>
              <a:defRPr sz="1042"/>
            </a:lvl8pPr>
            <a:lvl9pPr>
              <a:defRPr sz="1042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9356" y="3062837"/>
            <a:ext cx="2681187" cy="5501355"/>
          </a:xfrm>
        </p:spPr>
        <p:txBody>
          <a:bodyPr>
            <a:normAutofit/>
          </a:bodyPr>
          <a:lstStyle>
            <a:lvl1pPr>
              <a:defRPr sz="1563"/>
            </a:lvl1pPr>
            <a:lvl2pPr>
              <a:defRPr sz="1389"/>
            </a:lvl2pPr>
            <a:lvl3pPr>
              <a:defRPr sz="1215"/>
            </a:lvl3pPr>
            <a:lvl4pPr>
              <a:defRPr sz="1042"/>
            </a:lvl4pPr>
            <a:lvl5pPr>
              <a:defRPr sz="1042"/>
            </a:lvl5pPr>
            <a:lvl6pPr>
              <a:defRPr sz="1042"/>
            </a:lvl6pPr>
            <a:lvl7pPr>
              <a:defRPr sz="1042"/>
            </a:lvl7pPr>
            <a:lvl8pPr>
              <a:defRPr sz="1042"/>
            </a:lvl8pPr>
            <a:lvl9pPr>
              <a:defRPr sz="1042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990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2" y="864165"/>
            <a:ext cx="5511270" cy="1872356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2" y="3063393"/>
            <a:ext cx="2683412" cy="816905"/>
          </a:xfrm>
        </p:spPr>
        <p:txBody>
          <a:bodyPr anchor="b">
            <a:noAutofit/>
          </a:bodyPr>
          <a:lstStyle>
            <a:lvl1pPr marL="0" indent="0">
              <a:buNone/>
              <a:defRPr sz="2084" b="0"/>
            </a:lvl1pPr>
            <a:lvl2pPr marL="396941" indent="0">
              <a:buNone/>
              <a:defRPr sz="1736" b="1"/>
            </a:lvl2pPr>
            <a:lvl3pPr marL="793882" indent="0">
              <a:buNone/>
              <a:defRPr sz="1563" b="1"/>
            </a:lvl3pPr>
            <a:lvl4pPr marL="1190823" indent="0">
              <a:buNone/>
              <a:defRPr sz="1389" b="1"/>
            </a:lvl4pPr>
            <a:lvl5pPr marL="1587764" indent="0">
              <a:buNone/>
              <a:defRPr sz="1389" b="1"/>
            </a:lvl5pPr>
            <a:lvl6pPr marL="1984705" indent="0">
              <a:buNone/>
              <a:defRPr sz="1389" b="1"/>
            </a:lvl6pPr>
            <a:lvl7pPr marL="2381646" indent="0">
              <a:buNone/>
              <a:defRPr sz="1389" b="1"/>
            </a:lvl7pPr>
            <a:lvl8pPr marL="2778587" indent="0">
              <a:buNone/>
              <a:defRPr sz="1389" b="1"/>
            </a:lvl8pPr>
            <a:lvl9pPr marL="3175528" indent="0">
              <a:buNone/>
              <a:defRPr sz="1389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272" y="3880300"/>
            <a:ext cx="2683412" cy="4683892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57130" y="3063393"/>
            <a:ext cx="2683412" cy="816905"/>
          </a:xfrm>
        </p:spPr>
        <p:txBody>
          <a:bodyPr anchor="b">
            <a:noAutofit/>
          </a:bodyPr>
          <a:lstStyle>
            <a:lvl1pPr marL="0" indent="0">
              <a:buNone/>
              <a:defRPr sz="2084" b="0"/>
            </a:lvl1pPr>
            <a:lvl2pPr marL="396941" indent="0">
              <a:buNone/>
              <a:defRPr sz="1736" b="1"/>
            </a:lvl2pPr>
            <a:lvl3pPr marL="793882" indent="0">
              <a:buNone/>
              <a:defRPr sz="1563" b="1"/>
            </a:lvl3pPr>
            <a:lvl4pPr marL="1190823" indent="0">
              <a:buNone/>
              <a:defRPr sz="1389" b="1"/>
            </a:lvl4pPr>
            <a:lvl5pPr marL="1587764" indent="0">
              <a:buNone/>
              <a:defRPr sz="1389" b="1"/>
            </a:lvl5pPr>
            <a:lvl6pPr marL="1984705" indent="0">
              <a:buNone/>
              <a:defRPr sz="1389" b="1"/>
            </a:lvl6pPr>
            <a:lvl7pPr marL="2381646" indent="0">
              <a:buNone/>
              <a:defRPr sz="1389" b="1"/>
            </a:lvl7pPr>
            <a:lvl8pPr marL="2778587" indent="0">
              <a:buNone/>
              <a:defRPr sz="1389" b="1"/>
            </a:lvl8pPr>
            <a:lvl9pPr marL="3175528" indent="0">
              <a:buNone/>
              <a:defRPr sz="1389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7130" y="3880300"/>
            <a:ext cx="2683412" cy="4683892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942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2" y="864165"/>
            <a:ext cx="5511271" cy="1872356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96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226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1" y="2124410"/>
            <a:ext cx="2422518" cy="1812344"/>
          </a:xfrm>
        </p:spPr>
        <p:txBody>
          <a:bodyPr anchor="b">
            <a:normAutofit/>
          </a:bodyPr>
          <a:lstStyle>
            <a:lvl1pPr>
              <a:defRPr sz="1736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0686" y="729955"/>
            <a:ext cx="2939856" cy="7834236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9271" y="3936753"/>
            <a:ext cx="2422518" cy="3663696"/>
          </a:xfrm>
        </p:spPr>
        <p:txBody>
          <a:bodyPr>
            <a:normAutofit/>
          </a:bodyPr>
          <a:lstStyle>
            <a:lvl1pPr marL="0" indent="0">
              <a:buNone/>
              <a:defRPr sz="1215"/>
            </a:lvl1pPr>
            <a:lvl2pPr marL="297706" indent="0">
              <a:buNone/>
              <a:defRPr sz="912"/>
            </a:lvl2pPr>
            <a:lvl3pPr marL="595412" indent="0">
              <a:buNone/>
              <a:defRPr sz="781"/>
            </a:lvl3pPr>
            <a:lvl4pPr marL="893117" indent="0">
              <a:buNone/>
              <a:defRPr sz="651"/>
            </a:lvl4pPr>
            <a:lvl5pPr marL="1190823" indent="0">
              <a:buNone/>
              <a:defRPr sz="651"/>
            </a:lvl5pPr>
            <a:lvl6pPr marL="1488529" indent="0">
              <a:buNone/>
              <a:defRPr sz="651"/>
            </a:lvl6pPr>
            <a:lvl7pPr marL="1786235" indent="0">
              <a:buNone/>
              <a:defRPr sz="651"/>
            </a:lvl7pPr>
            <a:lvl8pPr marL="2083940" indent="0">
              <a:buNone/>
              <a:defRPr sz="651"/>
            </a:lvl8pPr>
            <a:lvl9pPr marL="2381646" indent="0">
              <a:buNone/>
              <a:defRPr sz="65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930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72" y="6805295"/>
            <a:ext cx="5511271" cy="803404"/>
          </a:xfrm>
        </p:spPr>
        <p:txBody>
          <a:bodyPr anchor="b">
            <a:normAutofit/>
          </a:bodyPr>
          <a:lstStyle>
            <a:lvl1pPr algn="l">
              <a:defRPr sz="2084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9272" y="864165"/>
            <a:ext cx="5511271" cy="5451661"/>
          </a:xfrm>
        </p:spPr>
        <p:txBody>
          <a:bodyPr anchor="t">
            <a:normAutofit/>
          </a:bodyPr>
          <a:lstStyle>
            <a:lvl1pPr marL="0" indent="0" algn="ctr">
              <a:buNone/>
              <a:defRPr sz="1389"/>
            </a:lvl1pPr>
            <a:lvl2pPr marL="396941" indent="0">
              <a:buNone/>
              <a:defRPr sz="1389"/>
            </a:lvl2pPr>
            <a:lvl3pPr marL="793882" indent="0">
              <a:buNone/>
              <a:defRPr sz="1389"/>
            </a:lvl3pPr>
            <a:lvl4pPr marL="1190823" indent="0">
              <a:buNone/>
              <a:defRPr sz="1389"/>
            </a:lvl4pPr>
            <a:lvl5pPr marL="1587764" indent="0">
              <a:buNone/>
              <a:defRPr sz="1389"/>
            </a:lvl5pPr>
            <a:lvl6pPr marL="1984705" indent="0">
              <a:buNone/>
              <a:defRPr sz="1389"/>
            </a:lvl6pPr>
            <a:lvl7pPr marL="2381646" indent="0">
              <a:buNone/>
              <a:defRPr sz="1389"/>
            </a:lvl7pPr>
            <a:lvl8pPr marL="2778587" indent="0">
              <a:buNone/>
              <a:defRPr sz="1389"/>
            </a:lvl8pPr>
            <a:lvl9pPr marL="3175528" indent="0">
              <a:buNone/>
              <a:defRPr sz="1389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9272" y="7608699"/>
            <a:ext cx="5511271" cy="955491"/>
          </a:xfrm>
        </p:spPr>
        <p:txBody>
          <a:bodyPr>
            <a:normAutofit/>
          </a:bodyPr>
          <a:lstStyle>
            <a:lvl1pPr marL="0" indent="0">
              <a:buNone/>
              <a:defRPr sz="1042"/>
            </a:lvl1pPr>
            <a:lvl2pPr marL="396941" indent="0">
              <a:buNone/>
              <a:defRPr sz="1042"/>
            </a:lvl2pPr>
            <a:lvl3pPr marL="793882" indent="0">
              <a:buNone/>
              <a:defRPr sz="868"/>
            </a:lvl3pPr>
            <a:lvl4pPr marL="1190823" indent="0">
              <a:buNone/>
              <a:defRPr sz="781"/>
            </a:lvl4pPr>
            <a:lvl5pPr marL="1587764" indent="0">
              <a:buNone/>
              <a:defRPr sz="781"/>
            </a:lvl5pPr>
            <a:lvl6pPr marL="1984705" indent="0">
              <a:buNone/>
              <a:defRPr sz="781"/>
            </a:lvl6pPr>
            <a:lvl7pPr marL="2381646" indent="0">
              <a:buNone/>
              <a:defRPr sz="781"/>
            </a:lvl7pPr>
            <a:lvl8pPr marL="2778587" indent="0">
              <a:buNone/>
              <a:defRPr sz="781"/>
            </a:lvl8pPr>
            <a:lvl9pPr marL="3175528" indent="0">
              <a:buNone/>
              <a:defRPr sz="78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230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351" y="-12004"/>
            <a:ext cx="7962805" cy="9745857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9272" y="864165"/>
            <a:ext cx="5511270" cy="18723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272" y="3062837"/>
            <a:ext cx="5511271" cy="550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93003" y="8564192"/>
            <a:ext cx="593983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34729-05C5-4E8A-A886-296206F2AB30}" type="datetimeFigureOut">
              <a:rPr lang="pt-PT" smtClean="0"/>
              <a:pPr/>
              <a:t>17-07-2019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72" y="8564192"/>
            <a:ext cx="40138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5456" y="8564192"/>
            <a:ext cx="445087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1">
                <a:solidFill>
                  <a:schemeClr val="accent1"/>
                </a:solidFill>
              </a:defRPr>
            </a:lvl1pPr>
          </a:lstStyle>
          <a:p>
            <a:fld id="{87D41CEA-363D-497B-B2FA-DFA6F4CD2C2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506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96941" rtl="0" eaLnBrk="1" latinLnBrk="0" hangingPunct="1">
        <a:spcBef>
          <a:spcPct val="0"/>
        </a:spcBef>
        <a:buNone/>
        <a:defRPr sz="312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97706" indent="-297706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5029" indent="-248088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8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92353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1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89294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86235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183176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580117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7058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73999" indent="-198471" algn="l" defTabSz="396941" rtl="0" eaLnBrk="1" latinLnBrk="0" hangingPunct="1">
        <a:spcBef>
          <a:spcPts val="86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2pPr>
      <a:lvl3pPr marL="793882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3pPr>
      <a:lvl4pPr marL="1190823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4pPr>
      <a:lvl5pPr marL="1587764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5pPr>
      <a:lvl6pPr marL="1984705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6pPr>
      <a:lvl7pPr marL="2381646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7pPr>
      <a:lvl8pPr marL="2778587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8pPr>
      <a:lvl9pPr marL="3175528" algn="l" defTabSz="39694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90581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45798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22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26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– </a:t>
            </a:r>
            <a:r>
              <a:rPr lang="en-US" sz="1400" dirty="0" err="1" smtClean="0"/>
              <a:t>Cidade</a:t>
            </a:r>
            <a:r>
              <a:rPr lang="en-US" sz="1400" dirty="0" smtClean="0"/>
              <a:t> </a:t>
            </a:r>
            <a:r>
              <a:rPr lang="en-US" sz="1400" dirty="0" err="1" smtClean="0"/>
              <a:t>Velha</a:t>
            </a:r>
            <a:r>
              <a:rPr lang="en-US" sz="1400" dirty="0" smtClean="0"/>
              <a:t> 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545608" y="2916709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</a:rPr>
              <a:t>9:00 - </a:t>
            </a:r>
            <a:r>
              <a:rPr lang="en-US" sz="2000" i="1" dirty="0" smtClean="0">
                <a:solidFill>
                  <a:srgbClr val="C00000"/>
                </a:solidFill>
              </a:rPr>
              <a:t>13:00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/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15:00 </a:t>
            </a:r>
            <a:r>
              <a:rPr lang="en-US" sz="2000" i="1" dirty="0">
                <a:solidFill>
                  <a:srgbClr val="C00000"/>
                </a:solidFill>
              </a:rPr>
              <a:t>- </a:t>
            </a:r>
            <a:r>
              <a:rPr lang="en-US" sz="2000" i="1" dirty="0" smtClean="0">
                <a:solidFill>
                  <a:srgbClr val="C00000"/>
                </a:solidFill>
              </a:rPr>
              <a:t>19:00</a:t>
            </a:r>
            <a:endParaRPr lang="en-US" sz="2000" i="1" dirty="0">
              <a:solidFill>
                <a:srgbClr val="C00000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0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90581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45798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22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26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– </a:t>
            </a:r>
            <a:r>
              <a:rPr lang="en-US" sz="1400" dirty="0" err="1" smtClean="0"/>
              <a:t>Rui</a:t>
            </a:r>
            <a:r>
              <a:rPr lang="en-US" sz="1400" dirty="0" smtClean="0"/>
              <a:t> </a:t>
            </a:r>
            <a:r>
              <a:rPr lang="en-US" sz="1400" dirty="0" err="1" smtClean="0"/>
              <a:t>Vaz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4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4545608" y="2916709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</a:rPr>
              <a:t>9:00 - </a:t>
            </a:r>
            <a:r>
              <a:rPr lang="en-US" sz="2000" i="1" dirty="0" smtClean="0">
                <a:solidFill>
                  <a:srgbClr val="C00000"/>
                </a:solidFill>
              </a:rPr>
              <a:t>13:00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/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15:00 </a:t>
            </a:r>
            <a:r>
              <a:rPr lang="en-US" sz="2000" i="1" dirty="0">
                <a:solidFill>
                  <a:srgbClr val="C00000"/>
                </a:solidFill>
              </a:rPr>
              <a:t>- </a:t>
            </a:r>
            <a:r>
              <a:rPr lang="en-US" sz="2000" i="1" dirty="0" smtClean="0">
                <a:solidFill>
                  <a:srgbClr val="C00000"/>
                </a:solidFill>
              </a:rPr>
              <a:t>19:00</a:t>
            </a:r>
            <a:endParaRPr lang="en-US" sz="2000" i="1" dirty="0">
              <a:solidFill>
                <a:srgbClr val="C00000"/>
              </a:solidFill>
            </a:endParaRPr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São </a:t>
            </a:r>
            <a:r>
              <a:rPr lang="en-US" sz="1400" dirty="0" smtClean="0"/>
              <a:t>Francisco-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520208" y="2916709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</a:rPr>
              <a:t>9:00 - </a:t>
            </a:r>
            <a:r>
              <a:rPr lang="en-US" sz="2000" i="1" dirty="0" smtClean="0">
                <a:solidFill>
                  <a:srgbClr val="C00000"/>
                </a:solidFill>
              </a:rPr>
              <a:t>13:00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/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15:00 </a:t>
            </a:r>
            <a:r>
              <a:rPr lang="en-US" sz="2000" i="1" dirty="0">
                <a:solidFill>
                  <a:srgbClr val="C00000"/>
                </a:solidFill>
              </a:rPr>
              <a:t>- </a:t>
            </a:r>
            <a:r>
              <a:rPr lang="en-US" sz="2000" i="1" dirty="0" smtClean="0">
                <a:solidFill>
                  <a:srgbClr val="C00000"/>
                </a:solidFill>
              </a:rPr>
              <a:t>19:00</a:t>
            </a:r>
            <a:endParaRPr lang="en-US" sz="2000" i="1" dirty="0">
              <a:solidFill>
                <a:srgbClr val="C00000"/>
              </a:solidFill>
            </a:endParaRP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São Jorge 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545608" y="2916709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</a:rPr>
              <a:t>9:00 - </a:t>
            </a:r>
            <a:r>
              <a:rPr lang="en-US" sz="2000" i="1" dirty="0" smtClean="0">
                <a:solidFill>
                  <a:srgbClr val="C00000"/>
                </a:solidFill>
              </a:rPr>
              <a:t>13:00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/ 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15:00 </a:t>
            </a:r>
            <a:r>
              <a:rPr lang="en-US" sz="2000" i="1" dirty="0">
                <a:solidFill>
                  <a:srgbClr val="C00000"/>
                </a:solidFill>
              </a:rPr>
              <a:t>- </a:t>
            </a:r>
            <a:r>
              <a:rPr lang="en-US" sz="2000" i="1" dirty="0" smtClean="0">
                <a:solidFill>
                  <a:srgbClr val="C00000"/>
                </a:solidFill>
              </a:rPr>
              <a:t>19:00</a:t>
            </a:r>
            <a:endParaRPr lang="en-US" sz="2000" i="1" dirty="0">
              <a:solidFill>
                <a:srgbClr val="C00000"/>
              </a:solidFill>
            </a:endParaRP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428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</a:t>
            </a:r>
            <a:r>
              <a:rPr lang="en-US" sz="1400" dirty="0" err="1"/>
              <a:t>Assomada</a:t>
            </a:r>
            <a:r>
              <a:rPr lang="en-US" sz="1400" dirty="0"/>
              <a:t> 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626584" y="2979425"/>
            <a:ext cx="1791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</a:rPr>
              <a:t>9:00 - 16:00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8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</a:t>
            </a:r>
            <a:r>
              <a:rPr lang="en-US" sz="1400" dirty="0" err="1"/>
              <a:t>Pedra</a:t>
            </a:r>
            <a:r>
              <a:rPr lang="en-US" sz="1400" dirty="0"/>
              <a:t> </a:t>
            </a:r>
            <a:r>
              <a:rPr lang="en-US" sz="1400" dirty="0" err="1" smtClean="0"/>
              <a:t>Badejo</a:t>
            </a:r>
            <a:r>
              <a:rPr lang="en-US" sz="1400" dirty="0" smtClean="0"/>
              <a:t> 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626584" y="2979425"/>
            <a:ext cx="1791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</a:rPr>
              <a:t>9:00 - 16:00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511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</a:t>
            </a:r>
            <a:r>
              <a:rPr lang="en-US" sz="1400" dirty="0" err="1"/>
              <a:t>Calheta</a:t>
            </a:r>
            <a:r>
              <a:rPr lang="en-US" sz="1400" dirty="0"/>
              <a:t> 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626584" y="2979425"/>
            <a:ext cx="1791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</a:rPr>
              <a:t>9:00 - 16:00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564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451100" y="828477"/>
            <a:ext cx="3924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Serra </a:t>
            </a:r>
            <a:r>
              <a:rPr lang="en-US" sz="1400" dirty="0" err="1"/>
              <a:t>Malagueta</a:t>
            </a:r>
            <a:r>
              <a:rPr lang="en-US" sz="1400" dirty="0"/>
              <a:t> 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626584" y="2979425"/>
            <a:ext cx="1791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</a:rPr>
              <a:t>9:00 - 16:00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86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33259"/>
              </p:ext>
            </p:extLst>
          </p:nvPr>
        </p:nvGraphicFramePr>
        <p:xfrm>
          <a:off x="0" y="9161175"/>
          <a:ext cx="7926388" cy="5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1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4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4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solidFill>
                            <a:srgbClr val="00B0F0"/>
                          </a:solidFill>
                          <a:effectLst/>
                        </a:rPr>
                        <a:t>CONTACTOS</a:t>
                      </a:r>
                      <a:endParaRPr lang="pt-PT" sz="1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Operate</a:t>
                      </a:r>
                      <a:r>
                        <a:rPr lang="en-US" sz="10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by:</a:t>
                      </a:r>
                      <a:endParaRPr lang="pt-PT" sz="10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dirty="0" smtClean="0">
                          <a:effectLst/>
                        </a:rPr>
                        <a:t>    </a:t>
                      </a:r>
                      <a:r>
                        <a:rPr lang="pt-PT" sz="1050" i="1" dirty="0" smtClean="0">
                          <a:effectLst/>
                        </a:rPr>
                        <a:t>Tel.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: </a:t>
                      </a:r>
                      <a:r>
                        <a:rPr lang="pt-PT" sz="1050" i="1" baseline="0" dirty="0" smtClean="0">
                          <a:effectLst/>
                        </a:rPr>
                        <a:t>+238 –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242 20 30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9951043</a:t>
                      </a:r>
                      <a:r>
                        <a:rPr lang="pt-PT" sz="1050" i="1" baseline="0" dirty="0" smtClean="0">
                          <a:effectLst/>
                        </a:rPr>
                        <a:t> </a:t>
                      </a:r>
                      <a:r>
                        <a:rPr lang="pt-PT" sz="1050" i="1" dirty="0" smtClean="0">
                          <a:effectLst/>
                        </a:rPr>
                        <a:t>| Tel.:</a:t>
                      </a:r>
                      <a:r>
                        <a:rPr lang="pt-PT" sz="1050" i="1" baseline="0" dirty="0" smtClean="0">
                          <a:effectLst/>
                        </a:rPr>
                        <a:t>+238 –  </a:t>
                      </a:r>
                      <a:r>
                        <a:rPr lang="pt-PT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593 73 83</a:t>
                      </a:r>
                      <a:endParaRPr lang="pt-PT" sz="11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50" i="1" dirty="0" smtClean="0">
                          <a:effectLst/>
                          <a:latin typeface="+mn-lt"/>
                        </a:rPr>
                        <a:t>www.gematravel.com | E-mail: helpdesck@gematravel.com  | E-mail: excursions@gematravel.com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76023"/>
              </p:ext>
            </p:extLst>
          </p:nvPr>
        </p:nvGraphicFramePr>
        <p:xfrm>
          <a:off x="0" y="7781786"/>
          <a:ext cx="7932688" cy="1543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8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49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108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6567">
                <a:tc rowSpan="2" gridSpan="2"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Felix Titling" pitchFamily="82" charset="0"/>
                          <a:cs typeface="Arial" pitchFamily="34" charset="0"/>
                        </a:rPr>
                        <a:t>GROUP SIZE</a:t>
                      </a:r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Felix Titling" pitchFamily="82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000" b="0" i="1" u="none" strike="noStrik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7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1 - 4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5 - 8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9-12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– 16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– 20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21-24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25-29</a:t>
                      </a:r>
                      <a:endParaRPr lang="pt-PT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62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PT" sz="100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per </a:t>
                      </a:r>
                      <a:r>
                        <a:rPr lang="pt-PT" sz="1000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pax</a:t>
                      </a:r>
                      <a:endParaRPr lang="pt-PT" sz="1000" b="0" i="1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vert="vert27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EXCURSION PACK</a:t>
                      </a:r>
                      <a:endParaRPr lang="pt-PT" sz="1200" b="1" i="1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€ 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</a:t>
                      </a:r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0-2 </a:t>
                      </a:r>
                      <a:r>
                        <a:rPr lang="pt-PT" sz="10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Free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Child of 2 -12 years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€ 000.00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707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04" y="9166468"/>
            <a:ext cx="632439" cy="60052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6231384" y="-1711"/>
            <a:ext cx="1698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PACK FROM</a:t>
            </a:r>
            <a:r>
              <a:rPr lang="pt-PT" sz="2000" b="1" i="1" dirty="0" smtClean="0">
                <a:solidFill>
                  <a:schemeClr val="bg1"/>
                </a:solidFill>
              </a:rPr>
              <a:t>:</a:t>
            </a:r>
            <a:endParaRPr lang="pt-PT" sz="2000" b="1" i="1" dirty="0">
              <a:solidFill>
                <a:schemeClr val="bg1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6346744" y="396429"/>
            <a:ext cx="1582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i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€000.00</a:t>
            </a:r>
            <a:endParaRPr lang="pt-PT" sz="2400" b="1" i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29784" y="900485"/>
            <a:ext cx="1811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Start</a:t>
            </a:r>
            <a:r>
              <a:rPr lang="pt-PT" sz="1400" b="1" dirty="0" smtClean="0">
                <a:solidFill>
                  <a:schemeClr val="bg1"/>
                </a:solidFill>
              </a:rPr>
              <a:t>: 15/05/2019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01792" y="12943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 err="1" smtClean="0">
                <a:solidFill>
                  <a:schemeClr val="bg1"/>
                </a:solidFill>
              </a:rPr>
              <a:t>End</a:t>
            </a:r>
            <a:r>
              <a:rPr lang="pt-PT" sz="1400" b="1" dirty="0" smtClean="0">
                <a:solidFill>
                  <a:schemeClr val="bg1"/>
                </a:solidFill>
              </a:rPr>
              <a:t>: 31/12/2019</a:t>
            </a:r>
            <a:endParaRPr lang="pt-PT" sz="1400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264832" y="9386733"/>
            <a:ext cx="1099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Operated by:</a:t>
            </a:r>
            <a:endParaRPr lang="en-US" sz="1200" i="1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85" y="686364"/>
            <a:ext cx="6017053" cy="6017053"/>
          </a:xfrm>
          <a:prstGeom prst="rect">
            <a:avLst/>
          </a:prstGeom>
        </p:spPr>
      </p:pic>
      <p:sp>
        <p:nvSpPr>
          <p:cNvPr id="13" name="TextBox 8"/>
          <p:cNvSpPr txBox="1"/>
          <p:nvPr/>
        </p:nvSpPr>
        <p:spPr>
          <a:xfrm>
            <a:off x="2766616" y="976685"/>
            <a:ext cx="3723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  <a:latin typeface="Century" pitchFamily="18" charset="0"/>
              </a:rPr>
              <a:t>Includes </a:t>
            </a:r>
            <a:r>
              <a:rPr lang="en-GB" sz="1600" b="1" i="1" dirty="0" smtClean="0">
                <a:solidFill>
                  <a:schemeClr val="accent4">
                    <a:lumMod val="50000"/>
                  </a:schemeClr>
                </a:solidFill>
                <a:latin typeface="Century" pitchFamily="18" charset="0"/>
              </a:rPr>
              <a:t>:  </a:t>
            </a:r>
            <a:endParaRPr lang="en-GB" sz="1600" b="1" i="1" dirty="0">
              <a:solidFill>
                <a:schemeClr val="accent4">
                  <a:lumMod val="50000"/>
                </a:schemeClr>
              </a:solidFill>
              <a:latin typeface="Century" pitchFamily="18" charset="0"/>
            </a:endParaRP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b="1" i="1" dirty="0" smtClean="0">
                <a:solidFill>
                  <a:srgbClr val="FFC000"/>
                </a:solidFill>
              </a:rPr>
              <a:t>EXCURSION</a:t>
            </a:r>
            <a:r>
              <a:rPr lang="en-US" sz="1400" dirty="0" smtClean="0"/>
              <a:t>: Praia </a:t>
            </a:r>
            <a:r>
              <a:rPr lang="en-US" sz="1400" dirty="0"/>
              <a:t>– </a:t>
            </a:r>
            <a:r>
              <a:rPr lang="en-US" sz="1400" dirty="0" err="1"/>
              <a:t>Tarrafal</a:t>
            </a:r>
            <a:r>
              <a:rPr lang="en-US" sz="1400" dirty="0"/>
              <a:t> </a:t>
            </a:r>
            <a:r>
              <a:rPr lang="en-US" sz="1400" dirty="0" smtClean="0"/>
              <a:t>- Praia;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» </a:t>
            </a:r>
            <a:r>
              <a:rPr lang="en-US" sz="1400" dirty="0" smtClean="0"/>
              <a:t>Multi-Trip </a:t>
            </a:r>
            <a:r>
              <a:rPr lang="en-US" sz="1400" dirty="0"/>
              <a:t>Plan travel insurance </a:t>
            </a:r>
            <a:r>
              <a:rPr lang="en-US" sz="1400" dirty="0" smtClean="0"/>
              <a:t>cover;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/>
              <a:t> Tourist guide;</a:t>
            </a:r>
            <a:br>
              <a:rPr lang="en-US" sz="1400" dirty="0"/>
            </a:br>
            <a:r>
              <a:rPr lang="en-US" sz="1400" b="1" dirty="0" smtClean="0"/>
              <a:t>»</a:t>
            </a:r>
            <a:r>
              <a:rPr lang="en-US" sz="1400" dirty="0" smtClean="0"/>
              <a:t>Voucher </a:t>
            </a:r>
            <a:r>
              <a:rPr lang="en-US" sz="1400" dirty="0"/>
              <a:t>for </a:t>
            </a:r>
            <a:r>
              <a:rPr lang="en-US" sz="1400" dirty="0" smtClean="0"/>
              <a:t>1 meal daily.</a:t>
            </a:r>
            <a:endParaRPr lang="en-GB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64220" y="5915491"/>
            <a:ext cx="57606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Excludes</a:t>
            </a:r>
            <a:r>
              <a:rPr lang="en-GB" sz="1600" i="1" dirty="0" smtClean="0">
                <a:latin typeface="Arial Narrow" panose="020B0606020202030204" pitchFamily="34" charset="0"/>
              </a:rPr>
              <a:t> </a:t>
            </a:r>
            <a:r>
              <a:rPr lang="pt-PT" sz="1600" dirty="0" smtClean="0">
                <a:latin typeface="Arial Narrow" panose="020B0606020202030204" pitchFamily="34" charset="0"/>
              </a:rPr>
              <a:t>:</a:t>
            </a:r>
            <a:endParaRPr lang="en-GB" sz="1600" i="1" dirty="0">
              <a:latin typeface="Arial Narrow" panose="020B0606020202030204" pitchFamily="34" charset="0"/>
            </a:endParaRPr>
          </a:p>
          <a:p>
            <a:r>
              <a:rPr lang="en-US" sz="1400" dirty="0" smtClean="0">
                <a:latin typeface="Arial Narrow" panose="020B0606020202030204" pitchFamily="34" charset="0"/>
              </a:rPr>
              <a:t>»Booking </a:t>
            </a:r>
            <a:r>
              <a:rPr lang="en-US" sz="1400" dirty="0">
                <a:latin typeface="Arial Narrow" panose="020B0606020202030204" pitchFamily="34" charset="0"/>
              </a:rPr>
              <a:t>fees € 1</a:t>
            </a:r>
            <a:r>
              <a:rPr lang="en-US" sz="1400" dirty="0" smtClean="0">
                <a:latin typeface="Arial Narrow" panose="020B0606020202030204" pitchFamily="34" charset="0"/>
              </a:rPr>
              <a:t>5.00 </a:t>
            </a:r>
            <a:r>
              <a:rPr lang="en-US" sz="1400" dirty="0">
                <a:latin typeface="Arial Narrow" panose="020B0606020202030204" pitchFamily="34" charset="0"/>
              </a:rPr>
              <a:t>(per process</a:t>
            </a:r>
            <a:r>
              <a:rPr lang="en-US" sz="1400" dirty="0" smtClean="0">
                <a:latin typeface="Arial Narrow" panose="020B0606020202030204" pitchFamily="34" charset="0"/>
              </a:rPr>
              <a:t>), </a:t>
            </a:r>
            <a:r>
              <a:rPr lang="pt-PT" sz="1400" i="1" dirty="0">
                <a:latin typeface="Arial Narrow" pitchFamily="34" charset="0"/>
              </a:rPr>
              <a:t>non </a:t>
            </a:r>
            <a:r>
              <a:rPr lang="en-US" sz="1400" i="1" dirty="0" smtClean="0">
                <a:latin typeface="Arial Narrow" pitchFamily="34" charset="0"/>
              </a:rPr>
              <a:t>refundable</a:t>
            </a:r>
            <a:r>
              <a:rPr lang="pt-PT" sz="1400" i="1" dirty="0" smtClean="0">
                <a:latin typeface="Arial Narrow" pitchFamily="34" charset="0"/>
              </a:rPr>
              <a:t> </a:t>
            </a:r>
            <a:r>
              <a:rPr lang="en-US" sz="1400" dirty="0" smtClean="0">
                <a:latin typeface="Arial Narrow" panose="020B0606020202030204" pitchFamily="34" charset="0"/>
              </a:rPr>
              <a:t>;</a:t>
            </a:r>
            <a:r>
              <a:rPr lang="en-US" sz="1400" dirty="0">
                <a:latin typeface="Arial Narrow" panose="020B0606020202030204" pitchFamily="34" charset="0"/>
              </a:rPr>
              <a:t/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»Visa </a:t>
            </a:r>
            <a:r>
              <a:rPr lang="en-US" sz="1400" dirty="0">
                <a:latin typeface="Arial Narrow" panose="020B0606020202030204" pitchFamily="34" charset="0"/>
              </a:rPr>
              <a:t>fees;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»Rates </a:t>
            </a:r>
            <a:r>
              <a:rPr lang="en-US" sz="1400" dirty="0">
                <a:latin typeface="Arial Narrow" panose="020B0606020202030204" pitchFamily="34" charset="0"/>
              </a:rPr>
              <a:t>subject to change;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»Program </a:t>
            </a:r>
            <a:r>
              <a:rPr lang="en-US" sz="1400" dirty="0">
                <a:latin typeface="Arial Narrow" panose="020B0606020202030204" pitchFamily="34" charset="0"/>
              </a:rPr>
              <a:t>subject to the general conditions;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>
                <a:latin typeface="Arial Narrow" panose="020B0606020202030204" pitchFamily="34" charset="0"/>
              </a:rPr>
              <a:t>» </a:t>
            </a:r>
            <a:r>
              <a:rPr lang="en-US" sz="1400" dirty="0" smtClean="0">
                <a:latin typeface="Arial Narrow" panose="020B0606020202030204" pitchFamily="34" charset="0"/>
              </a:rPr>
              <a:t>Limited </a:t>
            </a:r>
            <a:r>
              <a:rPr lang="en-US" sz="1400" dirty="0">
                <a:latin typeface="Arial Narrow" panose="020B0606020202030204" pitchFamily="34" charset="0"/>
              </a:rPr>
              <a:t>places;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»Not </a:t>
            </a:r>
            <a:r>
              <a:rPr lang="en-US" sz="1400" dirty="0">
                <a:latin typeface="Arial Narrow" panose="020B0606020202030204" pitchFamily="34" charset="0"/>
              </a:rPr>
              <a:t>valid with other offers;</a:t>
            </a:r>
            <a:br>
              <a:rPr lang="en-US" sz="1400" dirty="0">
                <a:latin typeface="Arial Narrow" panose="020B0606020202030204" pitchFamily="34" charset="0"/>
              </a:rPr>
            </a:br>
            <a:r>
              <a:rPr lang="en-US" sz="1400" dirty="0" smtClean="0">
                <a:latin typeface="Arial Narrow" panose="020B0606020202030204" pitchFamily="34" charset="0"/>
              </a:rPr>
              <a:t>»the </a:t>
            </a:r>
            <a:r>
              <a:rPr lang="en-US" sz="1400" dirty="0">
                <a:latin typeface="Arial Narrow" panose="020B0606020202030204" pitchFamily="34" charset="0"/>
              </a:rPr>
              <a:t>detailed program on the websites </a:t>
            </a:r>
            <a:r>
              <a:rPr lang="en-US" sz="1400" dirty="0" smtClean="0">
                <a:latin typeface="Arial Narrow" panose="020B0606020202030204" pitchFamily="34" charset="0"/>
              </a:rPr>
              <a:t>should </a:t>
            </a:r>
            <a:r>
              <a:rPr lang="en-US" sz="1400" dirty="0">
                <a:latin typeface="Arial Narrow" panose="020B0606020202030204" pitchFamily="34" charset="0"/>
              </a:rPr>
              <a:t>be </a:t>
            </a:r>
            <a:r>
              <a:rPr lang="en-US" sz="1400" dirty="0" smtClean="0">
                <a:latin typeface="Arial Narrow" panose="020B0606020202030204" pitchFamily="34" charset="0"/>
              </a:rPr>
              <a:t>consulted www.gematravel.com</a:t>
            </a:r>
            <a:endParaRPr lang="en-GB" sz="1400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957760" y="616645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i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TOUR SANTIAGO ISLAND</a:t>
            </a:r>
            <a:endParaRPr lang="pt-PT" sz="2000" i="1" dirty="0">
              <a:solidFill>
                <a:srgbClr val="92D05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617616" y="2844701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</a:rPr>
              <a:t>9:00 - 17:00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6" y="54670"/>
            <a:ext cx="1609725" cy="485775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" y="7908875"/>
            <a:ext cx="18859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65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3437</TotalTime>
  <Words>1408</Words>
  <Application>Microsoft Office PowerPoint</Application>
  <PresentationFormat>Personalizados</PresentationFormat>
  <Paragraphs>442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Faceta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Instituto Superior Técnico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Admin</cp:lastModifiedBy>
  <cp:revision>314</cp:revision>
  <dcterms:created xsi:type="dcterms:W3CDTF">2014-04-13T19:04:53Z</dcterms:created>
  <dcterms:modified xsi:type="dcterms:W3CDTF">2019-07-17T02:15:48Z</dcterms:modified>
</cp:coreProperties>
</file>